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71" r:id="rId2"/>
    <p:sldId id="272" r:id="rId3"/>
  </p:sldIdLst>
  <p:sldSz cx="18288000" cy="10287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4A84"/>
    <a:srgbClr val="1757A0"/>
    <a:srgbClr val="12539C"/>
    <a:srgbClr val="ACACAC"/>
    <a:srgbClr val="CAB011"/>
    <a:srgbClr val="779E29"/>
    <a:srgbClr val="DCC3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CD022-49E1-405D-9AE0-3C0AAD69BFEC}" type="datetimeFigureOut">
              <a:rPr lang="fr-MA" smtClean="0"/>
              <a:t>28/07/2026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73D37B-ECD7-4638-A431-32A1138A8820}" type="slidenum">
              <a:rPr lang="fr-MA" smtClean="0"/>
              <a:t>‹#›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9122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52D3369-2B92-4288-79A4-ACCD922847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81300"/>
            <a:ext cx="16230600" cy="440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16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16FD4-4AC6-8212-B3B7-9AA7B5AAB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035E8CF-FE91-57C8-E6A5-E917ACCDEC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045544"/>
            <a:ext cx="9296400" cy="819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628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8B9C9F3-F2E9-42FA-A903-34CDBDD7462C}">
  <we:reference id="wa200005566" version="3.0.0.3" store="fr-FR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4672</TotalTime>
  <Words>0</Words>
  <Application>Microsoft Office PowerPoint</Application>
  <PresentationFormat>Custom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&amp; white company profile presentation</dc:title>
  <cp:lastModifiedBy>Adel IHICHR</cp:lastModifiedBy>
  <cp:revision>22</cp:revision>
  <cp:lastPrinted>2026-07-28T12:56:13Z</cp:lastPrinted>
  <dcterms:created xsi:type="dcterms:W3CDTF">2006-08-16T00:00:00Z</dcterms:created>
  <dcterms:modified xsi:type="dcterms:W3CDTF">2026-07-28T14:05:42Z</dcterms:modified>
  <dc:identifier>DAG91IgPLyY</dc:identifier>
</cp:coreProperties>
</file>