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71" r:id="rId2"/>
    <p:sldId id="272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4A84"/>
    <a:srgbClr val="1757A0"/>
    <a:srgbClr val="12539C"/>
    <a:srgbClr val="ACACAC"/>
    <a:srgbClr val="CAB011"/>
    <a:srgbClr val="779E29"/>
    <a:srgbClr val="DCC3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5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M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CD022-49E1-405D-9AE0-3C0AAD69BFEC}" type="datetimeFigureOut">
              <a:rPr lang="fr-MA" smtClean="0"/>
              <a:t>09/02/2026</a:t>
            </a:fld>
            <a:endParaRPr lang="fr-M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M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M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M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D37B-ECD7-4638-A431-32A1138A8820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409122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4EC24E5-E949-29FB-3C1A-3D140F2AB1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2019300"/>
            <a:ext cx="17602200" cy="488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1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16FD4-4AC6-8212-B3B7-9AA7B5AAB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F3D9391-867A-5804-5E71-7BE4BF1E3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013" y="1333500"/>
            <a:ext cx="7777974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2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8B9C9F3-F2E9-42FA-A903-34CDBDD7462C}">
  <we:reference id="wa200005566" version="3.0.0.3" store="fr-FR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4602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&amp; white company profile presentation</dc:title>
  <cp:lastModifiedBy>Amin OUAHIDI</cp:lastModifiedBy>
  <cp:revision>20</cp:revision>
  <dcterms:created xsi:type="dcterms:W3CDTF">2006-08-16T00:00:00Z</dcterms:created>
  <dcterms:modified xsi:type="dcterms:W3CDTF">2026-02-09T11:42:36Z</dcterms:modified>
  <dc:identifier>DAG91IgPLyY</dc:identifier>
</cp:coreProperties>
</file>